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8" r:id="rId5"/>
    <p:sldId id="280" r:id="rId6"/>
    <p:sldId id="281" r:id="rId7"/>
    <p:sldId id="282" r:id="rId8"/>
    <p:sldId id="283" r:id="rId9"/>
    <p:sldId id="284" r:id="rId10"/>
    <p:sldId id="277" r:id="rId11"/>
    <p:sldId id="259" r:id="rId12"/>
    <p:sldId id="258" r:id="rId13"/>
    <p:sldId id="285" r:id="rId14"/>
    <p:sldId id="274" r:id="rId15"/>
    <p:sldId id="275" r:id="rId16"/>
    <p:sldId id="266" r:id="rId17"/>
    <p:sldId id="276" r:id="rId18"/>
    <p:sldId id="272" r:id="rId19"/>
    <p:sldId id="287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6FE"/>
    <a:srgbClr val="5978B2"/>
    <a:srgbClr val="77A359"/>
    <a:srgbClr val="CEBA96"/>
    <a:srgbClr val="B19157"/>
    <a:srgbClr val="71A0FF"/>
    <a:srgbClr val="E6E6E6"/>
    <a:srgbClr val="4FDDFF"/>
    <a:srgbClr val="D7C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B293E-14B8-4FCD-A7FA-B5A1C8F35C95}" v="744" dt="2020-07-28T03:20:12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8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8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6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the_first_eight_things_to_do_with_your_new_computer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ngimg.com/download/936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35701/hook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pixabay.com/en/hand-man-hand-male-2325868/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D1CCC-6F72-4F9F-ABCF-49EF599D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751" y="4658977"/>
            <a:ext cx="5946579" cy="676504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Unit 2: Our new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568C4-55DC-4039-9942-715E37EAD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128" y="3946653"/>
            <a:ext cx="5946202" cy="55399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Grade 3</a:t>
            </a: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F13128A-CC1F-437A-B5B6-BAD17CF54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r="3" b="2849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bedroom, room, clock&#10;&#10;Description automatically generated">
            <a:extLst>
              <a:ext uri="{FF2B5EF4-FFF2-40B4-BE49-F238E27FC236}">
                <a16:creationId xmlns:a16="http://schemas.microsoft.com/office/drawing/2014/main" id="{439436C4-9CAB-4CCC-B2BD-47E755508D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9323" b="-1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E12194-51B4-420D-B1EE-E6AA582D3F86}"/>
              </a:ext>
            </a:extLst>
          </p:cNvPr>
          <p:cNvSpPr txBox="1"/>
          <p:nvPr/>
        </p:nvSpPr>
        <p:spPr>
          <a:xfrm>
            <a:off x="657128" y="5397625"/>
            <a:ext cx="594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Lesson Two</a:t>
            </a:r>
            <a:r>
              <a:rPr lang="en-US" sz="300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: Grammar</a:t>
            </a:r>
            <a:endParaRPr lang="en-US" sz="30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78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EEDE4A5-154A-496E-BB9F-3E0E8438C866}"/>
              </a:ext>
            </a:extLst>
          </p:cNvPr>
          <p:cNvSpPr/>
          <p:nvPr/>
        </p:nvSpPr>
        <p:spPr>
          <a:xfrm>
            <a:off x="45882" y="2889350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0AB1FF-4209-45BC-A829-373A35B724B3}"/>
              </a:ext>
            </a:extLst>
          </p:cNvPr>
          <p:cNvSpPr/>
          <p:nvPr/>
        </p:nvSpPr>
        <p:spPr>
          <a:xfrm>
            <a:off x="2841579" y="2900918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59783A-7B8A-404F-BD11-8E7348B629AD}"/>
              </a:ext>
            </a:extLst>
          </p:cNvPr>
          <p:cNvSpPr/>
          <p:nvPr/>
        </p:nvSpPr>
        <p:spPr>
          <a:xfrm>
            <a:off x="5683158" y="2908521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EBF4B4-6F9D-46DE-9632-453345D308A5}"/>
              </a:ext>
            </a:extLst>
          </p:cNvPr>
          <p:cNvSpPr/>
          <p:nvPr/>
        </p:nvSpPr>
        <p:spPr>
          <a:xfrm>
            <a:off x="8483293" y="2894197"/>
            <a:ext cx="3221081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06DB2A-FA3E-4D1C-A0E4-8A689A97026B}"/>
              </a:ext>
            </a:extLst>
          </p:cNvPr>
          <p:cNvSpPr/>
          <p:nvPr/>
        </p:nvSpPr>
        <p:spPr>
          <a:xfrm>
            <a:off x="45882" y="4993711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758144-0452-41A2-A863-3B4304207D57}"/>
              </a:ext>
            </a:extLst>
          </p:cNvPr>
          <p:cNvSpPr/>
          <p:nvPr/>
        </p:nvSpPr>
        <p:spPr>
          <a:xfrm>
            <a:off x="2838207" y="4995606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7A1D54-61BD-4E15-9222-9907FA9E15E7}"/>
              </a:ext>
            </a:extLst>
          </p:cNvPr>
          <p:cNvSpPr/>
          <p:nvPr/>
        </p:nvSpPr>
        <p:spPr>
          <a:xfrm>
            <a:off x="5683158" y="4993711"/>
            <a:ext cx="2772380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2DE65-524A-4C2E-B6FA-8C16DCF8DF84}"/>
              </a:ext>
            </a:extLst>
          </p:cNvPr>
          <p:cNvSpPr/>
          <p:nvPr/>
        </p:nvSpPr>
        <p:spPr>
          <a:xfrm>
            <a:off x="8501498" y="4993711"/>
            <a:ext cx="3175778" cy="205464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14" l="104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70" y="2836391"/>
            <a:ext cx="3909231" cy="1909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14" l="104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04" y="4984038"/>
            <a:ext cx="3909231" cy="190915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28988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un Clipart Free Vector Art - (45,881 Free Downloads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000" l="7500" r="95500">
                        <a14:foregroundMark x1="49000" y1="14500" x2="49000" y2="21000"/>
                        <a14:foregroundMark x1="67000" y1="21000" x2="64000" y2="24500"/>
                        <a14:foregroundMark x1="77000" y1="29000" x2="73500" y2="34500"/>
                        <a14:foregroundMark x1="79000" y1="49500" x2="85000" y2="50500"/>
                        <a14:foregroundMark x1="74000" y1="64500" x2="82000" y2="67500"/>
                        <a14:foregroundMark x1="68500" y1="70500" x2="68500" y2="80000"/>
                        <a14:foregroundMark x1="50500" y1="76000" x2="50500" y2="85500"/>
                        <a14:foregroundMark x1="37000" y1="74000" x2="32000" y2="80500"/>
                        <a14:foregroundMark x1="26000" y1="64500" x2="18500" y2="67000"/>
                        <a14:foregroundMark x1="17500" y1="48500" x2="26000" y2="50500"/>
                        <a14:foregroundMark x1="19000" y1="32000" x2="26000" y2="35500"/>
                        <a14:foregroundMark x1="31000" y1="24000" x2="320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" y="-14083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ue Cloud, Little fresh blue clouds transparent background PNG 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4229">
            <a:off x="2298887" y="561219"/>
            <a:ext cx="3517678" cy="20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artoon Cloud Drawing Clip Art - Transparent Background Cartoon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8" b="95993" l="2442" r="97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670" y="459397"/>
            <a:ext cx="2846932" cy="1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rot clipart transparent background - clip art flying bird PNG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97" b="100000" l="952" r="100000">
                        <a14:foregroundMark x1="17143" y1="71246" x2="20357" y2="71013"/>
                        <a14:foregroundMark x1="88929" y1="48079" x2="80595" y2="51222"/>
                        <a14:foregroundMark x1="74762" y1="60536" x2="76667" y2="63679"/>
                        <a14:foregroundMark x1="85119" y1="63213" x2="88571" y2="63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1790">
            <a:off x="9985528" y="-62781"/>
            <a:ext cx="1862398" cy="19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27691" y="2894197"/>
            <a:ext cx="464309" cy="39638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11755446" y="2896520"/>
            <a:ext cx="436555" cy="897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11751725" y="3467893"/>
            <a:ext cx="440275" cy="87927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755446" y="4051283"/>
            <a:ext cx="464310" cy="897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11765603" y="4757267"/>
            <a:ext cx="440275" cy="897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1751725" y="5407350"/>
            <a:ext cx="454153" cy="95345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791983" y="5960442"/>
            <a:ext cx="464310" cy="897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hlinkClick r:id="rId12" action="ppaction://hlinksldjump"/>
            <a:extLst>
              <a:ext uri="{FF2B5EF4-FFF2-40B4-BE49-F238E27FC236}">
                <a16:creationId xmlns:a16="http://schemas.microsoft.com/office/drawing/2014/main" id="{51F994A6-A179-4DE3-B191-6AAC0A9F501F}"/>
              </a:ext>
            </a:extLst>
          </p:cNvPr>
          <p:cNvSpPr/>
          <p:nvPr/>
        </p:nvSpPr>
        <p:spPr>
          <a:xfrm>
            <a:off x="7856738" y="204186"/>
            <a:ext cx="2104008" cy="63108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3</a:t>
            </a:r>
          </a:p>
        </p:txBody>
      </p:sp>
      <p:sp>
        <p:nvSpPr>
          <p:cNvPr id="6" name="Oval 5">
            <a:hlinkClick r:id="rId13" action="ppaction://hlinksldjump"/>
            <a:extLst>
              <a:ext uri="{FF2B5EF4-FFF2-40B4-BE49-F238E27FC236}">
                <a16:creationId xmlns:a16="http://schemas.microsoft.com/office/drawing/2014/main" id="{9F8575A8-38EF-4161-AC1E-B7EE07D50AD7}"/>
              </a:ext>
            </a:extLst>
          </p:cNvPr>
          <p:cNvSpPr/>
          <p:nvPr/>
        </p:nvSpPr>
        <p:spPr>
          <a:xfrm>
            <a:off x="7856738" y="956652"/>
            <a:ext cx="2104008" cy="63108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4</a:t>
            </a:r>
          </a:p>
        </p:txBody>
      </p:sp>
      <p:sp>
        <p:nvSpPr>
          <p:cNvPr id="7" name="Oval 6">
            <a:hlinkClick r:id="rId14" action="ppaction://hlinksldjump"/>
            <a:extLst>
              <a:ext uri="{FF2B5EF4-FFF2-40B4-BE49-F238E27FC236}">
                <a16:creationId xmlns:a16="http://schemas.microsoft.com/office/drawing/2014/main" id="{F5421845-DC7F-416E-B5BE-55AB983CAA9C}"/>
              </a:ext>
            </a:extLst>
          </p:cNvPr>
          <p:cNvSpPr/>
          <p:nvPr/>
        </p:nvSpPr>
        <p:spPr>
          <a:xfrm>
            <a:off x="7856738" y="1719810"/>
            <a:ext cx="2104008" cy="63108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5</a:t>
            </a:r>
          </a:p>
        </p:txBody>
      </p:sp>
      <p:sp>
        <p:nvSpPr>
          <p:cNvPr id="8" name="Oval 7">
            <a:hlinkClick r:id="rId15" action="ppaction://hlinksldjump"/>
            <a:extLst>
              <a:ext uri="{FF2B5EF4-FFF2-40B4-BE49-F238E27FC236}">
                <a16:creationId xmlns:a16="http://schemas.microsoft.com/office/drawing/2014/main" id="{AFCAC17D-8008-4666-A685-8450AB291C0B}"/>
              </a:ext>
            </a:extLst>
          </p:cNvPr>
          <p:cNvSpPr/>
          <p:nvPr/>
        </p:nvSpPr>
        <p:spPr>
          <a:xfrm>
            <a:off x="5647097" y="641049"/>
            <a:ext cx="2104008" cy="63108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1</a:t>
            </a:r>
          </a:p>
        </p:txBody>
      </p:sp>
      <p:sp>
        <p:nvSpPr>
          <p:cNvPr id="9" name="Oval 8">
            <a:hlinkClick r:id="rId16" action="ppaction://hlinksldjump"/>
            <a:extLst>
              <a:ext uri="{FF2B5EF4-FFF2-40B4-BE49-F238E27FC236}">
                <a16:creationId xmlns:a16="http://schemas.microsoft.com/office/drawing/2014/main" id="{FB022BDA-6742-401C-84C5-A4F29E449719}"/>
              </a:ext>
            </a:extLst>
          </p:cNvPr>
          <p:cNvSpPr/>
          <p:nvPr/>
        </p:nvSpPr>
        <p:spPr>
          <a:xfrm>
            <a:off x="5574377" y="1419912"/>
            <a:ext cx="2104008" cy="63108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Word 2</a:t>
            </a:r>
          </a:p>
        </p:txBody>
      </p:sp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110145-EE4B-453A-AA98-17D9C02D0041}"/>
              </a:ext>
            </a:extLst>
          </p:cNvPr>
          <p:cNvSpPr/>
          <p:nvPr/>
        </p:nvSpPr>
        <p:spPr>
          <a:xfrm>
            <a:off x="10377996" y="2050994"/>
            <a:ext cx="1615736" cy="710916"/>
          </a:xfrm>
          <a:prstGeom prst="right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NEXT!</a:t>
            </a:r>
          </a:p>
        </p:txBody>
      </p:sp>
    </p:spTree>
    <p:extLst>
      <p:ext uri="{BB962C8B-B14F-4D97-AF65-F5344CB8AC3E}">
        <p14:creationId xmlns:p14="http://schemas.microsoft.com/office/powerpoint/2010/main" val="265238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19037 0.003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41211 0.0039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66875 0.003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3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19648 0.0032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41836 0.003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67435 0.0057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1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4FD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DE9F2AAE-D746-4732-BE56-45D60DC37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6128" y="2925769"/>
            <a:ext cx="4728049" cy="47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EF6AB74-8D60-429F-AAA8-EF18801E7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6017" y="-237738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mily and Friends Grade 3 STORIES Unit 1 - 12Full - BlueConvert.co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1CDEC69-8DD6-41BE-9412-DBD72D1BA2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620" y="2141537"/>
            <a:ext cx="768826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3F18-8A89-4349-B3EE-F7F5D5AF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379" y="461504"/>
            <a:ext cx="7786698" cy="1325563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Pristina" panose="03060402040406080204" pitchFamily="66" charset="0"/>
              </a:rPr>
              <a:t>Stoty</a:t>
            </a:r>
            <a:endParaRPr lang="en-US" sz="6000" dirty="0"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EBA9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C6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F3F04-AB92-4902-9029-ABE9DDCD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96" y="447387"/>
            <a:ext cx="2840182" cy="23711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Pristina" panose="03060402040406080204" pitchFamily="66" charset="0"/>
              </a:rPr>
              <a:t>Listen to the story and repeat</a:t>
            </a:r>
          </a:p>
        </p:txBody>
      </p:sp>
      <p:pic>
        <p:nvPicPr>
          <p:cNvPr id="7" name="Picture 6" descr="A picture containing photo, text, many, newspaper&#10;&#10;Description automatically generated">
            <a:extLst>
              <a:ext uri="{FF2B5EF4-FFF2-40B4-BE49-F238E27FC236}">
                <a16:creationId xmlns:a16="http://schemas.microsoft.com/office/drawing/2014/main" id="{804F38D2-95E1-4D06-BEB8-11A0E7BF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21" y="260598"/>
            <a:ext cx="7905450" cy="6492628"/>
          </a:xfrm>
          <a:prstGeom prst="rect">
            <a:avLst/>
          </a:prstGeom>
        </p:spPr>
      </p:pic>
      <p:pic>
        <p:nvPicPr>
          <p:cNvPr id="8" name="Track_18">
            <a:hlinkClick r:id="" action="ppaction://media"/>
            <a:extLst>
              <a:ext uri="{FF2B5EF4-FFF2-40B4-BE49-F238E27FC236}">
                <a16:creationId xmlns:a16="http://schemas.microsoft.com/office/drawing/2014/main" id="{17EC6439-7A21-474A-99F1-D768F027B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0176" y="4143376"/>
            <a:ext cx="1474788" cy="14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4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E1DA53-9811-4831-9BFB-3E8658F08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90A76-9B52-4AEB-BBD3-83238FC1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2906"/>
            <a:ext cx="5162891" cy="1674904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Pristina" panose="03060402040406080204" pitchFamily="66" charset="0"/>
              </a:rPr>
              <a:t>Listen and say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798E2-2385-4A1C-885B-6A0349EF3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"/>
          <a:stretch/>
        </p:blipFill>
        <p:spPr>
          <a:xfrm>
            <a:off x="182881" y="2405149"/>
            <a:ext cx="11834494" cy="4278819"/>
          </a:xfrm>
          <a:prstGeom prst="rect">
            <a:avLst/>
          </a:prstGeom>
        </p:spPr>
      </p:pic>
      <p:pic>
        <p:nvPicPr>
          <p:cNvPr id="10" name="Track_19">
            <a:hlinkClick r:id="" action="ppaction://media"/>
            <a:extLst>
              <a:ext uri="{FF2B5EF4-FFF2-40B4-BE49-F238E27FC236}">
                <a16:creationId xmlns:a16="http://schemas.microsoft.com/office/drawing/2014/main" id="{38CDE7F2-5DF7-4BA5-8E0D-1D3E652A8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170" y="897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rgbClr val="CAD6F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85685C55-492A-43C7-912F-03CD1EE6C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93764" y="1573737"/>
            <a:ext cx="2007816" cy="1340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D31B08-4EE9-4E45-9DBE-4ACC617C7163}"/>
              </a:ext>
            </a:extLst>
          </p:cNvPr>
          <p:cNvSpPr/>
          <p:nvPr/>
        </p:nvSpPr>
        <p:spPr>
          <a:xfrm>
            <a:off x="4603049" y="1739151"/>
            <a:ext cx="2673649" cy="13402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This is</a:t>
            </a:r>
            <a:endParaRPr lang="en-US" sz="4800" b="1" dirty="0">
              <a:solidFill>
                <a:prstClr val="black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11" name="Picture 10" descr="A close up of a persons hand&#10;&#10;Description automatically generated">
            <a:extLst>
              <a:ext uri="{FF2B5EF4-FFF2-40B4-BE49-F238E27FC236}">
                <a16:creationId xmlns:a16="http://schemas.microsoft.com/office/drawing/2014/main" id="{75A98A0C-42C1-4DE7-808C-6AB3E3371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4062" y="370356"/>
            <a:ext cx="1892409" cy="1217450"/>
          </a:xfrm>
          <a:prstGeom prst="rect">
            <a:avLst/>
          </a:prstGeom>
        </p:spPr>
      </p:pic>
      <p:pic>
        <p:nvPicPr>
          <p:cNvPr id="13" name="Picture 12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7B068B82-4EFA-467D-92B0-673FB6C7C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9856" y="4572629"/>
            <a:ext cx="2007816" cy="1340217"/>
          </a:xfrm>
          <a:prstGeom prst="rect">
            <a:avLst/>
          </a:prstGeom>
        </p:spPr>
      </p:pic>
      <p:pic>
        <p:nvPicPr>
          <p:cNvPr id="14" name="Picture 13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ED8346B8-F481-4EC0-80B6-E16A20BE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81425" y="5242738"/>
            <a:ext cx="2007816" cy="1340217"/>
          </a:xfrm>
          <a:prstGeom prst="rect">
            <a:avLst/>
          </a:prstGeom>
        </p:spPr>
      </p:pic>
      <p:pic>
        <p:nvPicPr>
          <p:cNvPr id="15" name="Picture 14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F6FE8AC1-E68F-4349-A0D8-C8CB06B0F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39549" y="3778632"/>
            <a:ext cx="2007816" cy="1340217"/>
          </a:xfrm>
          <a:prstGeom prst="rect">
            <a:avLst/>
          </a:prstGeom>
        </p:spPr>
      </p:pic>
      <p:pic>
        <p:nvPicPr>
          <p:cNvPr id="18" name="Picture 17" descr="A close up of a persons hand&#10;&#10;Description automatically generated">
            <a:extLst>
              <a:ext uri="{FF2B5EF4-FFF2-40B4-BE49-F238E27FC236}">
                <a16:creationId xmlns:a16="http://schemas.microsoft.com/office/drawing/2014/main" id="{C7C22DA1-3043-4018-8DAA-435FCBC37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1355" y="3176774"/>
            <a:ext cx="1892409" cy="12174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A1D0DC-93BE-43A8-9873-18F80D5BCF73}"/>
              </a:ext>
            </a:extLst>
          </p:cNvPr>
          <p:cNvSpPr/>
          <p:nvPr/>
        </p:nvSpPr>
        <p:spPr>
          <a:xfrm>
            <a:off x="5047366" y="4364591"/>
            <a:ext cx="3355490" cy="134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These are</a:t>
            </a:r>
            <a:endParaRPr lang="en-US" sz="48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A8BBF-570B-4DB0-900B-E0DD1D37CEAA}"/>
              </a:ext>
            </a:extLst>
          </p:cNvPr>
          <p:cNvSpPr txBox="1"/>
          <p:nvPr/>
        </p:nvSpPr>
        <p:spPr>
          <a:xfrm>
            <a:off x="6689708" y="1993760"/>
            <a:ext cx="4090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a computer.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F24522-1421-41FA-8790-4CC8994B4A55}"/>
              </a:ext>
            </a:extLst>
          </p:cNvPr>
          <p:cNvSpPr txBox="1"/>
          <p:nvPr/>
        </p:nvSpPr>
        <p:spPr>
          <a:xfrm>
            <a:off x="8334461" y="4619200"/>
            <a:ext cx="3836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computers.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9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8724 0.002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24375 -0.0013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17" grpId="0"/>
      <p:bldP spid="17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rgbClr val="B1915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sk&#10;&#10;Description automatically generated">
            <a:extLst>
              <a:ext uri="{FF2B5EF4-FFF2-40B4-BE49-F238E27FC236}">
                <a16:creationId xmlns:a16="http://schemas.microsoft.com/office/drawing/2014/main" id="{5ECD32D2-1550-4F93-8B3D-514E7A33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43158" y="241844"/>
            <a:ext cx="865196" cy="987855"/>
          </a:xfrm>
          <a:prstGeom prst="rect">
            <a:avLst/>
          </a:prstGeom>
        </p:spPr>
      </p:pic>
      <p:pic>
        <p:nvPicPr>
          <p:cNvPr id="8" name="Picture 7" descr="A close up of a hand&#10;&#10;Description automatically generated">
            <a:extLst>
              <a:ext uri="{FF2B5EF4-FFF2-40B4-BE49-F238E27FC236}">
                <a16:creationId xmlns:a16="http://schemas.microsoft.com/office/drawing/2014/main" id="{381C783F-7F9B-4C8A-81F3-445ACE53B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8397" y="2227466"/>
            <a:ext cx="1674493" cy="8668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5F3BEB-46FD-4E0A-B2E2-59AEC96AC234}"/>
              </a:ext>
            </a:extLst>
          </p:cNvPr>
          <p:cNvSpPr/>
          <p:nvPr/>
        </p:nvSpPr>
        <p:spPr>
          <a:xfrm>
            <a:off x="2451812" y="1904609"/>
            <a:ext cx="2360822" cy="134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That is</a:t>
            </a:r>
            <a:endParaRPr lang="en-US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5356D-2C37-49E4-BDE8-29DAD3CDD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706" y="3433021"/>
            <a:ext cx="865707" cy="987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F4476D-9B7B-4C66-9B7D-D190A4143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348" y="3376028"/>
            <a:ext cx="865707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E39DA6-C734-44D4-868B-7E81828D8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37" y="5275395"/>
            <a:ext cx="1676545" cy="8657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1AE4E0-7455-479F-B296-C0592B3B19B1}"/>
              </a:ext>
            </a:extLst>
          </p:cNvPr>
          <p:cNvSpPr/>
          <p:nvPr/>
        </p:nvSpPr>
        <p:spPr>
          <a:xfrm>
            <a:off x="2308018" y="5003963"/>
            <a:ext cx="3334316" cy="1137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Those 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BCB0F-7BB6-4C58-B6F2-B1DE139E865C}"/>
              </a:ext>
            </a:extLst>
          </p:cNvPr>
          <p:cNvSpPr txBox="1"/>
          <p:nvPr/>
        </p:nvSpPr>
        <p:spPr>
          <a:xfrm>
            <a:off x="4770389" y="2144767"/>
            <a:ext cx="4071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a coat hook.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ozuka Mincho Pr6N EL" panose="02020200000000000000" pitchFamily="18" charset="-128"/>
              <a:ea typeface="Kozuka Mincho Pr6N EL" panose="020202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ABFC5-0B80-40C6-B795-F3DA9FFA9411}"/>
              </a:ext>
            </a:extLst>
          </p:cNvPr>
          <p:cNvSpPr txBox="1"/>
          <p:nvPr/>
        </p:nvSpPr>
        <p:spPr>
          <a:xfrm>
            <a:off x="5397630" y="5165864"/>
            <a:ext cx="3871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coat hooks.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37 L 0.09349 -0.002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0313 -0.0025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4" grpId="0"/>
      <p:bldP spid="14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AD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500773" y="349013"/>
            <a:ext cx="3360027" cy="1266427"/>
          </a:xfrm>
          <a:custGeom>
            <a:avLst/>
            <a:gdLst>
              <a:gd name="connsiteX0" fmla="*/ 0 w 3360027"/>
              <a:gd name="connsiteY0" fmla="*/ 0 h 1266427"/>
              <a:gd name="connsiteX1" fmla="*/ 571205 w 3360027"/>
              <a:gd name="connsiteY1" fmla="*/ 0 h 1266427"/>
              <a:gd name="connsiteX2" fmla="*/ 1243210 w 3360027"/>
              <a:gd name="connsiteY2" fmla="*/ 0 h 1266427"/>
              <a:gd name="connsiteX3" fmla="*/ 1848015 w 3360027"/>
              <a:gd name="connsiteY3" fmla="*/ 0 h 1266427"/>
              <a:gd name="connsiteX4" fmla="*/ 2520020 w 3360027"/>
              <a:gd name="connsiteY4" fmla="*/ 0 h 1266427"/>
              <a:gd name="connsiteX5" fmla="*/ 3360027 w 3360027"/>
              <a:gd name="connsiteY5" fmla="*/ 0 h 1266427"/>
              <a:gd name="connsiteX6" fmla="*/ 3360027 w 3360027"/>
              <a:gd name="connsiteY6" fmla="*/ 645878 h 1266427"/>
              <a:gd name="connsiteX7" fmla="*/ 3360027 w 3360027"/>
              <a:gd name="connsiteY7" fmla="*/ 1266427 h 1266427"/>
              <a:gd name="connsiteX8" fmla="*/ 2721622 w 3360027"/>
              <a:gd name="connsiteY8" fmla="*/ 1266427 h 1266427"/>
              <a:gd name="connsiteX9" fmla="*/ 2083217 w 3360027"/>
              <a:gd name="connsiteY9" fmla="*/ 1266427 h 1266427"/>
              <a:gd name="connsiteX10" fmla="*/ 1411211 w 3360027"/>
              <a:gd name="connsiteY10" fmla="*/ 1266427 h 1266427"/>
              <a:gd name="connsiteX11" fmla="*/ 672005 w 3360027"/>
              <a:gd name="connsiteY11" fmla="*/ 1266427 h 1266427"/>
              <a:gd name="connsiteX12" fmla="*/ 0 w 3360027"/>
              <a:gd name="connsiteY12" fmla="*/ 1266427 h 1266427"/>
              <a:gd name="connsiteX13" fmla="*/ 0 w 3360027"/>
              <a:gd name="connsiteY13" fmla="*/ 645878 h 1266427"/>
              <a:gd name="connsiteX14" fmla="*/ 0 w 3360027"/>
              <a:gd name="connsiteY14" fmla="*/ 0 h 126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027" h="1266427" fill="none" extrusionOk="0">
                <a:moveTo>
                  <a:pt x="0" y="0"/>
                </a:moveTo>
                <a:cubicBezTo>
                  <a:pt x="204561" y="13009"/>
                  <a:pt x="403433" y="-11497"/>
                  <a:pt x="571205" y="0"/>
                </a:cubicBezTo>
                <a:cubicBezTo>
                  <a:pt x="738978" y="11497"/>
                  <a:pt x="1095773" y="15124"/>
                  <a:pt x="1243210" y="0"/>
                </a:cubicBezTo>
                <a:cubicBezTo>
                  <a:pt x="1390647" y="-15124"/>
                  <a:pt x="1689548" y="13265"/>
                  <a:pt x="1848015" y="0"/>
                </a:cubicBezTo>
                <a:cubicBezTo>
                  <a:pt x="2006483" y="-13265"/>
                  <a:pt x="2340461" y="-29765"/>
                  <a:pt x="2520020" y="0"/>
                </a:cubicBezTo>
                <a:cubicBezTo>
                  <a:pt x="2699580" y="29765"/>
                  <a:pt x="2980627" y="3409"/>
                  <a:pt x="3360027" y="0"/>
                </a:cubicBezTo>
                <a:cubicBezTo>
                  <a:pt x="3370072" y="287381"/>
                  <a:pt x="3379408" y="420878"/>
                  <a:pt x="3360027" y="645878"/>
                </a:cubicBezTo>
                <a:cubicBezTo>
                  <a:pt x="3340646" y="870878"/>
                  <a:pt x="3337715" y="1113971"/>
                  <a:pt x="3360027" y="1266427"/>
                </a:cubicBezTo>
                <a:cubicBezTo>
                  <a:pt x="3126219" y="1282797"/>
                  <a:pt x="2950870" y="1292791"/>
                  <a:pt x="2721622" y="1266427"/>
                </a:cubicBezTo>
                <a:cubicBezTo>
                  <a:pt x="2492375" y="1240063"/>
                  <a:pt x="2330470" y="1248994"/>
                  <a:pt x="2083217" y="1266427"/>
                </a:cubicBezTo>
                <a:cubicBezTo>
                  <a:pt x="1835964" y="1283860"/>
                  <a:pt x="1702899" y="1248793"/>
                  <a:pt x="1411211" y="1266427"/>
                </a:cubicBezTo>
                <a:cubicBezTo>
                  <a:pt x="1119523" y="1284061"/>
                  <a:pt x="937669" y="1266351"/>
                  <a:pt x="672005" y="1266427"/>
                </a:cubicBezTo>
                <a:cubicBezTo>
                  <a:pt x="406341" y="1266503"/>
                  <a:pt x="142018" y="1261064"/>
                  <a:pt x="0" y="1266427"/>
                </a:cubicBezTo>
                <a:cubicBezTo>
                  <a:pt x="30023" y="1129961"/>
                  <a:pt x="27628" y="848500"/>
                  <a:pt x="0" y="645878"/>
                </a:cubicBezTo>
                <a:cubicBezTo>
                  <a:pt x="-27628" y="443256"/>
                  <a:pt x="-28326" y="136482"/>
                  <a:pt x="0" y="0"/>
                </a:cubicBezTo>
                <a:close/>
              </a:path>
              <a:path w="3360027" h="1266427" stroke="0" extrusionOk="0">
                <a:moveTo>
                  <a:pt x="0" y="0"/>
                </a:moveTo>
                <a:cubicBezTo>
                  <a:pt x="272457" y="-2290"/>
                  <a:pt x="418038" y="-13635"/>
                  <a:pt x="638405" y="0"/>
                </a:cubicBezTo>
                <a:cubicBezTo>
                  <a:pt x="858773" y="13635"/>
                  <a:pt x="976051" y="-4948"/>
                  <a:pt x="1209610" y="0"/>
                </a:cubicBezTo>
                <a:cubicBezTo>
                  <a:pt x="1443169" y="4948"/>
                  <a:pt x="1591992" y="28015"/>
                  <a:pt x="1915215" y="0"/>
                </a:cubicBezTo>
                <a:cubicBezTo>
                  <a:pt x="2238439" y="-28015"/>
                  <a:pt x="2274000" y="-24682"/>
                  <a:pt x="2620821" y="0"/>
                </a:cubicBezTo>
                <a:cubicBezTo>
                  <a:pt x="2967642" y="24682"/>
                  <a:pt x="3041104" y="20445"/>
                  <a:pt x="3360027" y="0"/>
                </a:cubicBezTo>
                <a:cubicBezTo>
                  <a:pt x="3374799" y="142176"/>
                  <a:pt x="3372384" y="311166"/>
                  <a:pt x="3360027" y="607885"/>
                </a:cubicBezTo>
                <a:cubicBezTo>
                  <a:pt x="3347670" y="904604"/>
                  <a:pt x="3328885" y="1120608"/>
                  <a:pt x="3360027" y="1266427"/>
                </a:cubicBezTo>
                <a:cubicBezTo>
                  <a:pt x="3173531" y="1270876"/>
                  <a:pt x="2877943" y="1269491"/>
                  <a:pt x="2721622" y="1266427"/>
                </a:cubicBezTo>
                <a:cubicBezTo>
                  <a:pt x="2565301" y="1263363"/>
                  <a:pt x="2408743" y="1255916"/>
                  <a:pt x="2150417" y="1266427"/>
                </a:cubicBezTo>
                <a:cubicBezTo>
                  <a:pt x="1892091" y="1276938"/>
                  <a:pt x="1769112" y="1266182"/>
                  <a:pt x="1478412" y="1266427"/>
                </a:cubicBezTo>
                <a:cubicBezTo>
                  <a:pt x="1187712" y="1266672"/>
                  <a:pt x="903056" y="1232395"/>
                  <a:pt x="739206" y="1266427"/>
                </a:cubicBezTo>
                <a:cubicBezTo>
                  <a:pt x="575356" y="1300459"/>
                  <a:pt x="227606" y="1261188"/>
                  <a:pt x="0" y="1266427"/>
                </a:cubicBezTo>
                <a:cubicBezTo>
                  <a:pt x="-12745" y="1012572"/>
                  <a:pt x="-1445" y="892864"/>
                  <a:pt x="0" y="645878"/>
                </a:cubicBezTo>
                <a:cubicBezTo>
                  <a:pt x="1445" y="398892"/>
                  <a:pt x="-31762" y="16054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605276" y="520561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Pristina" panose="03060402040406080204" pitchFamily="66" charset="0"/>
              </a:rPr>
              <a:t>Look and say</a:t>
            </a:r>
            <a:endParaRPr lang="en-US" sz="2800" u="sng" dirty="0">
              <a:latin typeface="Pristina" panose="0306040204040608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F5FE0-19FE-4BC3-ADF9-2658CFF19A0E}"/>
              </a:ext>
            </a:extLst>
          </p:cNvPr>
          <p:cNvSpPr txBox="1"/>
          <p:nvPr/>
        </p:nvSpPr>
        <p:spPr>
          <a:xfrm>
            <a:off x="4196080" y="718532"/>
            <a:ext cx="704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Look around your classroom. Point and say!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C4941-34B8-445E-A3A1-6055B2233D12}"/>
              </a:ext>
            </a:extLst>
          </p:cNvPr>
          <p:cNvSpPr txBox="1"/>
          <p:nvPr/>
        </p:nvSpPr>
        <p:spPr>
          <a:xfrm>
            <a:off x="500772" y="1930400"/>
            <a:ext cx="198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Example: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894D573-AFE6-4694-A9C1-B75B026A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2" y="3037602"/>
            <a:ext cx="10543616" cy="29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9C2982F-EC96-4CD8-AC89-341D097B4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74" y="2143442"/>
            <a:ext cx="4158932" cy="3619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24D242-FAF9-4157-94F4-7647CFBCBAC7}"/>
              </a:ext>
            </a:extLst>
          </p:cNvPr>
          <p:cNvSpPr/>
          <p:nvPr/>
        </p:nvSpPr>
        <p:spPr>
          <a:xfrm>
            <a:off x="500774" y="349013"/>
            <a:ext cx="4408886" cy="1266427"/>
          </a:xfrm>
          <a:custGeom>
            <a:avLst/>
            <a:gdLst>
              <a:gd name="connsiteX0" fmla="*/ 0 w 4408886"/>
              <a:gd name="connsiteY0" fmla="*/ 0 h 1266427"/>
              <a:gd name="connsiteX1" fmla="*/ 718019 w 4408886"/>
              <a:gd name="connsiteY1" fmla="*/ 0 h 1266427"/>
              <a:gd name="connsiteX2" fmla="*/ 1391948 w 4408886"/>
              <a:gd name="connsiteY2" fmla="*/ 0 h 1266427"/>
              <a:gd name="connsiteX3" fmla="*/ 2021789 w 4408886"/>
              <a:gd name="connsiteY3" fmla="*/ 0 h 1266427"/>
              <a:gd name="connsiteX4" fmla="*/ 2607541 w 4408886"/>
              <a:gd name="connsiteY4" fmla="*/ 0 h 1266427"/>
              <a:gd name="connsiteX5" fmla="*/ 3325560 w 4408886"/>
              <a:gd name="connsiteY5" fmla="*/ 0 h 1266427"/>
              <a:gd name="connsiteX6" fmla="*/ 4408886 w 4408886"/>
              <a:gd name="connsiteY6" fmla="*/ 0 h 1266427"/>
              <a:gd name="connsiteX7" fmla="*/ 4408886 w 4408886"/>
              <a:gd name="connsiteY7" fmla="*/ 633214 h 1266427"/>
              <a:gd name="connsiteX8" fmla="*/ 4408886 w 4408886"/>
              <a:gd name="connsiteY8" fmla="*/ 1266427 h 1266427"/>
              <a:gd name="connsiteX9" fmla="*/ 3779045 w 4408886"/>
              <a:gd name="connsiteY9" fmla="*/ 1266427 h 1266427"/>
              <a:gd name="connsiteX10" fmla="*/ 3105115 w 4408886"/>
              <a:gd name="connsiteY10" fmla="*/ 1266427 h 1266427"/>
              <a:gd name="connsiteX11" fmla="*/ 2431186 w 4408886"/>
              <a:gd name="connsiteY11" fmla="*/ 1266427 h 1266427"/>
              <a:gd name="connsiteX12" fmla="*/ 1933611 w 4408886"/>
              <a:gd name="connsiteY12" fmla="*/ 1266427 h 1266427"/>
              <a:gd name="connsiteX13" fmla="*/ 1303771 w 4408886"/>
              <a:gd name="connsiteY13" fmla="*/ 1266427 h 1266427"/>
              <a:gd name="connsiteX14" fmla="*/ 762107 w 4408886"/>
              <a:gd name="connsiteY14" fmla="*/ 1266427 h 1266427"/>
              <a:gd name="connsiteX15" fmla="*/ 0 w 4408886"/>
              <a:gd name="connsiteY15" fmla="*/ 1266427 h 1266427"/>
              <a:gd name="connsiteX16" fmla="*/ 0 w 4408886"/>
              <a:gd name="connsiteY16" fmla="*/ 607885 h 1266427"/>
              <a:gd name="connsiteX17" fmla="*/ 0 w 4408886"/>
              <a:gd name="connsiteY17" fmla="*/ 0 h 126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08886" h="1266427" fill="none" extrusionOk="0">
                <a:moveTo>
                  <a:pt x="0" y="0"/>
                </a:moveTo>
                <a:cubicBezTo>
                  <a:pt x="187128" y="-10514"/>
                  <a:pt x="394579" y="-24088"/>
                  <a:pt x="718019" y="0"/>
                </a:cubicBezTo>
                <a:cubicBezTo>
                  <a:pt x="1041459" y="24088"/>
                  <a:pt x="1116407" y="-119"/>
                  <a:pt x="1391948" y="0"/>
                </a:cubicBezTo>
                <a:cubicBezTo>
                  <a:pt x="1667489" y="119"/>
                  <a:pt x="1768084" y="17936"/>
                  <a:pt x="2021789" y="0"/>
                </a:cubicBezTo>
                <a:cubicBezTo>
                  <a:pt x="2275494" y="-17936"/>
                  <a:pt x="2360236" y="15690"/>
                  <a:pt x="2607541" y="0"/>
                </a:cubicBezTo>
                <a:cubicBezTo>
                  <a:pt x="2854846" y="-15690"/>
                  <a:pt x="3120711" y="-29458"/>
                  <a:pt x="3325560" y="0"/>
                </a:cubicBezTo>
                <a:cubicBezTo>
                  <a:pt x="3530409" y="29458"/>
                  <a:pt x="3965084" y="26674"/>
                  <a:pt x="4408886" y="0"/>
                </a:cubicBezTo>
                <a:cubicBezTo>
                  <a:pt x="4418141" y="167156"/>
                  <a:pt x="4385308" y="442411"/>
                  <a:pt x="4408886" y="633214"/>
                </a:cubicBezTo>
                <a:cubicBezTo>
                  <a:pt x="4432464" y="824017"/>
                  <a:pt x="4437947" y="1031452"/>
                  <a:pt x="4408886" y="1266427"/>
                </a:cubicBezTo>
                <a:cubicBezTo>
                  <a:pt x="4157548" y="1280764"/>
                  <a:pt x="4056004" y="1287283"/>
                  <a:pt x="3779045" y="1266427"/>
                </a:cubicBezTo>
                <a:cubicBezTo>
                  <a:pt x="3502086" y="1245571"/>
                  <a:pt x="3363579" y="1297030"/>
                  <a:pt x="3105115" y="1266427"/>
                </a:cubicBezTo>
                <a:cubicBezTo>
                  <a:pt x="2846651" y="1235825"/>
                  <a:pt x="2692807" y="1262957"/>
                  <a:pt x="2431186" y="1266427"/>
                </a:cubicBezTo>
                <a:cubicBezTo>
                  <a:pt x="2169565" y="1269897"/>
                  <a:pt x="2141680" y="1288187"/>
                  <a:pt x="1933611" y="1266427"/>
                </a:cubicBezTo>
                <a:cubicBezTo>
                  <a:pt x="1725542" y="1244667"/>
                  <a:pt x="1585615" y="1269372"/>
                  <a:pt x="1303771" y="1266427"/>
                </a:cubicBezTo>
                <a:cubicBezTo>
                  <a:pt x="1021927" y="1263482"/>
                  <a:pt x="927106" y="1261852"/>
                  <a:pt x="762107" y="1266427"/>
                </a:cubicBezTo>
                <a:cubicBezTo>
                  <a:pt x="597108" y="1271002"/>
                  <a:pt x="214053" y="1287889"/>
                  <a:pt x="0" y="1266427"/>
                </a:cubicBezTo>
                <a:cubicBezTo>
                  <a:pt x="-23881" y="1055722"/>
                  <a:pt x="8547" y="923468"/>
                  <a:pt x="0" y="607885"/>
                </a:cubicBezTo>
                <a:cubicBezTo>
                  <a:pt x="-8547" y="292302"/>
                  <a:pt x="-12834" y="122907"/>
                  <a:pt x="0" y="0"/>
                </a:cubicBezTo>
                <a:close/>
              </a:path>
              <a:path w="4408886" h="1266427" stroke="0" extrusionOk="0">
                <a:moveTo>
                  <a:pt x="0" y="0"/>
                </a:moveTo>
                <a:cubicBezTo>
                  <a:pt x="166677" y="25929"/>
                  <a:pt x="335325" y="21364"/>
                  <a:pt x="585752" y="0"/>
                </a:cubicBezTo>
                <a:cubicBezTo>
                  <a:pt x="836179" y="-21364"/>
                  <a:pt x="836434" y="-7190"/>
                  <a:pt x="1083326" y="0"/>
                </a:cubicBezTo>
                <a:cubicBezTo>
                  <a:pt x="1330218" y="7190"/>
                  <a:pt x="1544820" y="10372"/>
                  <a:pt x="1757256" y="0"/>
                </a:cubicBezTo>
                <a:cubicBezTo>
                  <a:pt x="1969692" y="-10372"/>
                  <a:pt x="2237987" y="-14943"/>
                  <a:pt x="2431186" y="0"/>
                </a:cubicBezTo>
                <a:cubicBezTo>
                  <a:pt x="2624385" y="14943"/>
                  <a:pt x="2795701" y="6695"/>
                  <a:pt x="3061027" y="0"/>
                </a:cubicBezTo>
                <a:cubicBezTo>
                  <a:pt x="3326353" y="-6695"/>
                  <a:pt x="3427838" y="17013"/>
                  <a:pt x="3602690" y="0"/>
                </a:cubicBezTo>
                <a:cubicBezTo>
                  <a:pt x="3777542" y="-17013"/>
                  <a:pt x="4017995" y="-21204"/>
                  <a:pt x="4408886" y="0"/>
                </a:cubicBezTo>
                <a:cubicBezTo>
                  <a:pt x="4423884" y="306559"/>
                  <a:pt x="4416804" y="420676"/>
                  <a:pt x="4408886" y="620549"/>
                </a:cubicBezTo>
                <a:cubicBezTo>
                  <a:pt x="4400968" y="820422"/>
                  <a:pt x="4436388" y="1006855"/>
                  <a:pt x="4408886" y="1266427"/>
                </a:cubicBezTo>
                <a:cubicBezTo>
                  <a:pt x="4221463" y="1267650"/>
                  <a:pt x="4023930" y="1282106"/>
                  <a:pt x="3911312" y="1266427"/>
                </a:cubicBezTo>
                <a:cubicBezTo>
                  <a:pt x="3798694" y="1250748"/>
                  <a:pt x="3389477" y="1277520"/>
                  <a:pt x="3193293" y="1266427"/>
                </a:cubicBezTo>
                <a:cubicBezTo>
                  <a:pt x="2997109" y="1255334"/>
                  <a:pt x="2867461" y="1276094"/>
                  <a:pt x="2651630" y="1266427"/>
                </a:cubicBezTo>
                <a:cubicBezTo>
                  <a:pt x="2435799" y="1256760"/>
                  <a:pt x="2298527" y="1259074"/>
                  <a:pt x="2065878" y="1266427"/>
                </a:cubicBezTo>
                <a:cubicBezTo>
                  <a:pt x="1833229" y="1273780"/>
                  <a:pt x="1683409" y="1245692"/>
                  <a:pt x="1391948" y="1266427"/>
                </a:cubicBezTo>
                <a:cubicBezTo>
                  <a:pt x="1100487" y="1287163"/>
                  <a:pt x="1038281" y="1261692"/>
                  <a:pt x="894374" y="1266427"/>
                </a:cubicBezTo>
                <a:cubicBezTo>
                  <a:pt x="750467" y="1271162"/>
                  <a:pt x="298620" y="1286959"/>
                  <a:pt x="0" y="1266427"/>
                </a:cubicBezTo>
                <a:cubicBezTo>
                  <a:pt x="11081" y="1122060"/>
                  <a:pt x="17133" y="910215"/>
                  <a:pt x="0" y="620549"/>
                </a:cubicBezTo>
                <a:cubicBezTo>
                  <a:pt x="-17133" y="330883"/>
                  <a:pt x="-17486" y="1868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40985-60D7-40A7-9D6E-EC46C16C950C}"/>
              </a:ext>
            </a:extLst>
          </p:cNvPr>
          <p:cNvSpPr txBox="1"/>
          <p:nvPr/>
        </p:nvSpPr>
        <p:spPr>
          <a:xfrm>
            <a:off x="605276" y="520561"/>
            <a:ext cx="430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Pristina" panose="03060402040406080204" pitchFamily="66" charset="0"/>
              </a:rPr>
              <a:t>What you can use:</a:t>
            </a:r>
            <a:endParaRPr lang="en-US" sz="2800" u="sng" dirty="0"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1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6594016" y="339671"/>
            <a:ext cx="4663440" cy="2003320"/>
          </a:xfrm>
          <a:custGeom>
            <a:avLst/>
            <a:gdLst>
              <a:gd name="connsiteX0" fmla="*/ 0 w 4663440"/>
              <a:gd name="connsiteY0" fmla="*/ 0 h 2003320"/>
              <a:gd name="connsiteX1" fmla="*/ 666206 w 4663440"/>
              <a:gd name="connsiteY1" fmla="*/ 0 h 2003320"/>
              <a:gd name="connsiteX2" fmla="*/ 1285777 w 4663440"/>
              <a:gd name="connsiteY2" fmla="*/ 0 h 2003320"/>
              <a:gd name="connsiteX3" fmla="*/ 2045252 w 4663440"/>
              <a:gd name="connsiteY3" fmla="*/ 0 h 2003320"/>
              <a:gd name="connsiteX4" fmla="*/ 2664823 w 4663440"/>
              <a:gd name="connsiteY4" fmla="*/ 0 h 2003320"/>
              <a:gd name="connsiteX5" fmla="*/ 3331029 w 4663440"/>
              <a:gd name="connsiteY5" fmla="*/ 0 h 2003320"/>
              <a:gd name="connsiteX6" fmla="*/ 3950600 w 4663440"/>
              <a:gd name="connsiteY6" fmla="*/ 0 h 2003320"/>
              <a:gd name="connsiteX7" fmla="*/ 4663440 w 4663440"/>
              <a:gd name="connsiteY7" fmla="*/ 0 h 2003320"/>
              <a:gd name="connsiteX8" fmla="*/ 4663440 w 4663440"/>
              <a:gd name="connsiteY8" fmla="*/ 667773 h 2003320"/>
              <a:gd name="connsiteX9" fmla="*/ 4663440 w 4663440"/>
              <a:gd name="connsiteY9" fmla="*/ 1295480 h 2003320"/>
              <a:gd name="connsiteX10" fmla="*/ 4663440 w 4663440"/>
              <a:gd name="connsiteY10" fmla="*/ 2003320 h 2003320"/>
              <a:gd name="connsiteX11" fmla="*/ 4043869 w 4663440"/>
              <a:gd name="connsiteY11" fmla="*/ 2003320 h 2003320"/>
              <a:gd name="connsiteX12" fmla="*/ 3470932 w 4663440"/>
              <a:gd name="connsiteY12" fmla="*/ 2003320 h 2003320"/>
              <a:gd name="connsiteX13" fmla="*/ 2804726 w 4663440"/>
              <a:gd name="connsiteY13" fmla="*/ 2003320 h 2003320"/>
              <a:gd name="connsiteX14" fmla="*/ 2045252 w 4663440"/>
              <a:gd name="connsiteY14" fmla="*/ 2003320 h 2003320"/>
              <a:gd name="connsiteX15" fmla="*/ 1332411 w 4663440"/>
              <a:gd name="connsiteY15" fmla="*/ 2003320 h 2003320"/>
              <a:gd name="connsiteX16" fmla="*/ 619571 w 4663440"/>
              <a:gd name="connsiteY16" fmla="*/ 2003320 h 2003320"/>
              <a:gd name="connsiteX17" fmla="*/ 0 w 4663440"/>
              <a:gd name="connsiteY17" fmla="*/ 2003320 h 2003320"/>
              <a:gd name="connsiteX18" fmla="*/ 0 w 4663440"/>
              <a:gd name="connsiteY18" fmla="*/ 1375613 h 2003320"/>
              <a:gd name="connsiteX19" fmla="*/ 0 w 4663440"/>
              <a:gd name="connsiteY19" fmla="*/ 667773 h 2003320"/>
              <a:gd name="connsiteX20" fmla="*/ 0 w 4663440"/>
              <a:gd name="connsiteY20" fmla="*/ 0 h 200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63440" h="2003320" fill="none" extrusionOk="0">
                <a:moveTo>
                  <a:pt x="0" y="0"/>
                </a:moveTo>
                <a:cubicBezTo>
                  <a:pt x="217857" y="29145"/>
                  <a:pt x="523613" y="-2925"/>
                  <a:pt x="666206" y="0"/>
                </a:cubicBezTo>
                <a:cubicBezTo>
                  <a:pt x="808799" y="2925"/>
                  <a:pt x="1021874" y="-8709"/>
                  <a:pt x="1285777" y="0"/>
                </a:cubicBezTo>
                <a:cubicBezTo>
                  <a:pt x="1549680" y="8709"/>
                  <a:pt x="1692776" y="13696"/>
                  <a:pt x="2045252" y="0"/>
                </a:cubicBezTo>
                <a:cubicBezTo>
                  <a:pt x="2397728" y="-13696"/>
                  <a:pt x="2370670" y="5672"/>
                  <a:pt x="2664823" y="0"/>
                </a:cubicBezTo>
                <a:cubicBezTo>
                  <a:pt x="2958976" y="-5672"/>
                  <a:pt x="3131734" y="-18436"/>
                  <a:pt x="3331029" y="0"/>
                </a:cubicBezTo>
                <a:cubicBezTo>
                  <a:pt x="3530324" y="18436"/>
                  <a:pt x="3694498" y="-7295"/>
                  <a:pt x="3950600" y="0"/>
                </a:cubicBezTo>
                <a:cubicBezTo>
                  <a:pt x="4206702" y="7295"/>
                  <a:pt x="4418315" y="-13273"/>
                  <a:pt x="4663440" y="0"/>
                </a:cubicBezTo>
                <a:cubicBezTo>
                  <a:pt x="4672030" y="284948"/>
                  <a:pt x="4670990" y="488394"/>
                  <a:pt x="4663440" y="667773"/>
                </a:cubicBezTo>
                <a:cubicBezTo>
                  <a:pt x="4655890" y="847152"/>
                  <a:pt x="4682121" y="994383"/>
                  <a:pt x="4663440" y="1295480"/>
                </a:cubicBezTo>
                <a:cubicBezTo>
                  <a:pt x="4644759" y="1596577"/>
                  <a:pt x="4694410" y="1709192"/>
                  <a:pt x="4663440" y="2003320"/>
                </a:cubicBezTo>
                <a:cubicBezTo>
                  <a:pt x="4426071" y="2002116"/>
                  <a:pt x="4186497" y="1988582"/>
                  <a:pt x="4043869" y="2003320"/>
                </a:cubicBezTo>
                <a:cubicBezTo>
                  <a:pt x="3901241" y="2018058"/>
                  <a:pt x="3712599" y="2008045"/>
                  <a:pt x="3470932" y="2003320"/>
                </a:cubicBezTo>
                <a:cubicBezTo>
                  <a:pt x="3229265" y="1998595"/>
                  <a:pt x="3034222" y="2036484"/>
                  <a:pt x="2804726" y="2003320"/>
                </a:cubicBezTo>
                <a:cubicBezTo>
                  <a:pt x="2575230" y="1970156"/>
                  <a:pt x="2369756" y="1987158"/>
                  <a:pt x="2045252" y="2003320"/>
                </a:cubicBezTo>
                <a:cubicBezTo>
                  <a:pt x="1720748" y="2019482"/>
                  <a:pt x="1663537" y="2025356"/>
                  <a:pt x="1332411" y="2003320"/>
                </a:cubicBezTo>
                <a:cubicBezTo>
                  <a:pt x="1001285" y="1981284"/>
                  <a:pt x="771695" y="2035515"/>
                  <a:pt x="619571" y="2003320"/>
                </a:cubicBezTo>
                <a:cubicBezTo>
                  <a:pt x="467447" y="1971125"/>
                  <a:pt x="232633" y="2000600"/>
                  <a:pt x="0" y="2003320"/>
                </a:cubicBezTo>
                <a:cubicBezTo>
                  <a:pt x="-24936" y="1751977"/>
                  <a:pt x="26982" y="1674149"/>
                  <a:pt x="0" y="1375613"/>
                </a:cubicBezTo>
                <a:cubicBezTo>
                  <a:pt x="-26982" y="1077077"/>
                  <a:pt x="-28209" y="845420"/>
                  <a:pt x="0" y="667773"/>
                </a:cubicBezTo>
                <a:cubicBezTo>
                  <a:pt x="28209" y="490126"/>
                  <a:pt x="-19301" y="289626"/>
                  <a:pt x="0" y="0"/>
                </a:cubicBezTo>
                <a:close/>
              </a:path>
              <a:path w="4663440" h="2003320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38487" y="168685"/>
                  <a:pt x="4655705" y="394406"/>
                  <a:pt x="4663440" y="647740"/>
                </a:cubicBezTo>
                <a:cubicBezTo>
                  <a:pt x="4671175" y="901074"/>
                  <a:pt x="4640684" y="1116550"/>
                  <a:pt x="4663440" y="1315513"/>
                </a:cubicBezTo>
                <a:cubicBezTo>
                  <a:pt x="4686196" y="1514476"/>
                  <a:pt x="4672199" y="1764404"/>
                  <a:pt x="4663440" y="2003320"/>
                </a:cubicBezTo>
                <a:cubicBezTo>
                  <a:pt x="4364893" y="2004183"/>
                  <a:pt x="4276037" y="2038649"/>
                  <a:pt x="3950600" y="2003320"/>
                </a:cubicBezTo>
                <a:cubicBezTo>
                  <a:pt x="3625163" y="1967991"/>
                  <a:pt x="3644353" y="1996669"/>
                  <a:pt x="3377663" y="2003320"/>
                </a:cubicBezTo>
                <a:cubicBezTo>
                  <a:pt x="3110973" y="2009971"/>
                  <a:pt x="2889953" y="2016522"/>
                  <a:pt x="2758092" y="2003320"/>
                </a:cubicBezTo>
                <a:cubicBezTo>
                  <a:pt x="2626231" y="1990118"/>
                  <a:pt x="2246188" y="1969397"/>
                  <a:pt x="2045252" y="2003320"/>
                </a:cubicBezTo>
                <a:cubicBezTo>
                  <a:pt x="1844316" y="2037243"/>
                  <a:pt x="1687396" y="1982070"/>
                  <a:pt x="1518949" y="2003320"/>
                </a:cubicBezTo>
                <a:cubicBezTo>
                  <a:pt x="1350502" y="2024570"/>
                  <a:pt x="1175991" y="2025186"/>
                  <a:pt x="992647" y="2003320"/>
                </a:cubicBezTo>
                <a:cubicBezTo>
                  <a:pt x="809303" y="1981454"/>
                  <a:pt x="401243" y="2025108"/>
                  <a:pt x="0" y="2003320"/>
                </a:cubicBezTo>
                <a:cubicBezTo>
                  <a:pt x="-14493" y="1788737"/>
                  <a:pt x="-20353" y="1527208"/>
                  <a:pt x="0" y="1335547"/>
                </a:cubicBezTo>
                <a:cubicBezTo>
                  <a:pt x="20353" y="1143886"/>
                  <a:pt x="34790" y="808860"/>
                  <a:pt x="0" y="627707"/>
                </a:cubicBezTo>
                <a:cubicBezTo>
                  <a:pt x="-34790" y="446554"/>
                  <a:pt x="-30194" y="2232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6850919" y="503410"/>
            <a:ext cx="2265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Pristina" panose="03060402040406080204" pitchFamily="66" charset="0"/>
              </a:rPr>
              <a:t>Exercises:</a:t>
            </a:r>
            <a:endParaRPr lang="en-US" sz="2800" u="sng" dirty="0">
              <a:latin typeface="Pristina" panose="0306040204040608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6850918" y="1222890"/>
            <a:ext cx="4236115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Review and write!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979" y="323761"/>
            <a:ext cx="2376555" cy="237655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9497" y="720172"/>
            <a:ext cx="800744" cy="800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F5A8E-E864-496B-B4C5-0426203C9D58}"/>
              </a:ext>
            </a:extLst>
          </p:cNvPr>
          <p:cNvSpPr txBox="1"/>
          <p:nvPr/>
        </p:nvSpPr>
        <p:spPr>
          <a:xfrm>
            <a:off x="692047" y="4068706"/>
            <a:ext cx="7505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2.</a:t>
            </a:r>
          </a:p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3.</a:t>
            </a:r>
          </a:p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4.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35AA7-E124-4077-90E1-115F57ABD68F}"/>
              </a:ext>
            </a:extLst>
          </p:cNvPr>
          <p:cNvSpPr txBox="1"/>
          <p:nvPr/>
        </p:nvSpPr>
        <p:spPr>
          <a:xfrm>
            <a:off x="2799714" y="4051906"/>
            <a:ext cx="3341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is a pen.</a:t>
            </a:r>
          </a:p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are pencils.</a:t>
            </a:r>
          </a:p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is a computer.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C2049-BF87-4779-80DE-16F8621699C7}"/>
              </a:ext>
            </a:extLst>
          </p:cNvPr>
          <p:cNvSpPr txBox="1"/>
          <p:nvPr/>
        </p:nvSpPr>
        <p:spPr>
          <a:xfrm>
            <a:off x="2872937" y="3469951"/>
            <a:ext cx="2678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are bags.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9174E-3313-4CD5-9E54-A861B5C987A6}"/>
              </a:ext>
            </a:extLst>
          </p:cNvPr>
          <p:cNvSpPr txBox="1"/>
          <p:nvPr/>
        </p:nvSpPr>
        <p:spPr>
          <a:xfrm>
            <a:off x="692047" y="3507844"/>
            <a:ext cx="606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793B20-B48B-47DC-9AD4-5E3366B4335F}"/>
              </a:ext>
            </a:extLst>
          </p:cNvPr>
          <p:cNvSpPr txBox="1"/>
          <p:nvPr/>
        </p:nvSpPr>
        <p:spPr>
          <a:xfrm>
            <a:off x="816746" y="2759149"/>
            <a:ext cx="2148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Example: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682B01-B238-4B85-A247-45B7D01AD628}"/>
              </a:ext>
            </a:extLst>
          </p:cNvPr>
          <p:cNvSpPr txBox="1"/>
          <p:nvPr/>
        </p:nvSpPr>
        <p:spPr>
          <a:xfrm>
            <a:off x="1298303" y="3478351"/>
            <a:ext cx="184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066AD8-A75A-4489-87AA-CD69C718D5B4}"/>
              </a:ext>
            </a:extLst>
          </p:cNvPr>
          <p:cNvSpPr txBox="1"/>
          <p:nvPr/>
        </p:nvSpPr>
        <p:spPr>
          <a:xfrm>
            <a:off x="1293761" y="4077105"/>
            <a:ext cx="184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0B3B7-605F-4549-A012-B14576F861B5}"/>
              </a:ext>
            </a:extLst>
          </p:cNvPr>
          <p:cNvSpPr txBox="1"/>
          <p:nvPr/>
        </p:nvSpPr>
        <p:spPr>
          <a:xfrm>
            <a:off x="1298303" y="4684258"/>
            <a:ext cx="184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These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96CBD-E08B-4A57-8566-753C93FF7B42}"/>
              </a:ext>
            </a:extLst>
          </p:cNvPr>
          <p:cNvSpPr txBox="1"/>
          <p:nvPr/>
        </p:nvSpPr>
        <p:spPr>
          <a:xfrm>
            <a:off x="1298303" y="5283012"/>
            <a:ext cx="184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B7727E-F01E-4904-B2D7-3CD8C54619BD}"/>
              </a:ext>
            </a:extLst>
          </p:cNvPr>
          <p:cNvCxnSpPr>
            <a:cxnSpLocks/>
          </p:cNvCxnSpPr>
          <p:nvPr/>
        </p:nvCxnSpPr>
        <p:spPr>
          <a:xfrm>
            <a:off x="1342740" y="4077105"/>
            <a:ext cx="14569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C45C34-F313-497C-92B4-ABAA6DBCE7CF}"/>
              </a:ext>
            </a:extLst>
          </p:cNvPr>
          <p:cNvCxnSpPr>
            <a:cxnSpLocks/>
          </p:cNvCxnSpPr>
          <p:nvPr/>
        </p:nvCxnSpPr>
        <p:spPr>
          <a:xfrm>
            <a:off x="1342739" y="4684258"/>
            <a:ext cx="14569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99B0DB-1BAD-4084-A29B-8A79C8459A2B}"/>
              </a:ext>
            </a:extLst>
          </p:cNvPr>
          <p:cNvCxnSpPr>
            <a:cxnSpLocks/>
          </p:cNvCxnSpPr>
          <p:nvPr/>
        </p:nvCxnSpPr>
        <p:spPr>
          <a:xfrm>
            <a:off x="1342739" y="5283012"/>
            <a:ext cx="14569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F89BAD-CD11-4AA5-88B2-D7EC4835A9D0}"/>
              </a:ext>
            </a:extLst>
          </p:cNvPr>
          <p:cNvCxnSpPr>
            <a:cxnSpLocks/>
          </p:cNvCxnSpPr>
          <p:nvPr/>
        </p:nvCxnSpPr>
        <p:spPr>
          <a:xfrm>
            <a:off x="1342739" y="5880752"/>
            <a:ext cx="14569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box&#10;&#10;Description automatically generated">
            <a:extLst>
              <a:ext uri="{FF2B5EF4-FFF2-40B4-BE49-F238E27FC236}">
                <a16:creationId xmlns:a16="http://schemas.microsoft.com/office/drawing/2014/main" id="{E35AC3E3-12EA-4961-8CDD-DF1F0A6A3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46" y="2712582"/>
            <a:ext cx="2143125" cy="1971675"/>
          </a:xfrm>
          <a:prstGeom prst="rect">
            <a:avLst/>
          </a:prstGeom>
        </p:spPr>
      </p:pic>
      <p:pic>
        <p:nvPicPr>
          <p:cNvPr id="29" name="Picture 28" descr="A picture containing photo, monitor, holding, sitting&#10;&#10;Description automatically generated">
            <a:extLst>
              <a:ext uri="{FF2B5EF4-FFF2-40B4-BE49-F238E27FC236}">
                <a16:creationId xmlns:a16="http://schemas.microsoft.com/office/drawing/2014/main" id="{6F8F7318-6437-4C63-9515-A15872684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72" y="2741156"/>
            <a:ext cx="2059107" cy="1943101"/>
          </a:xfrm>
          <a:prstGeom prst="rect">
            <a:avLst/>
          </a:prstGeom>
        </p:spPr>
      </p:pic>
      <p:pic>
        <p:nvPicPr>
          <p:cNvPr id="31" name="Picture 30" descr="A picture containing photo, monitor, television, holding&#10;&#10;Description automatically generated">
            <a:extLst>
              <a:ext uri="{FF2B5EF4-FFF2-40B4-BE49-F238E27FC236}">
                <a16:creationId xmlns:a16="http://schemas.microsoft.com/office/drawing/2014/main" id="{9C885135-E56C-4200-BB2A-1488D4745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5" y="4684257"/>
            <a:ext cx="1990725" cy="1876425"/>
          </a:xfrm>
          <a:prstGeom prst="rect">
            <a:avLst/>
          </a:prstGeom>
        </p:spPr>
      </p:pic>
      <p:pic>
        <p:nvPicPr>
          <p:cNvPr id="33" name="Picture 32" descr="A picture containing person, table, holding, person&#10;&#10;Description automatically generated">
            <a:extLst>
              <a:ext uri="{FF2B5EF4-FFF2-40B4-BE49-F238E27FC236}">
                <a16:creationId xmlns:a16="http://schemas.microsoft.com/office/drawing/2014/main" id="{8DB2F17C-759C-4E7A-8FCE-9CCE63284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36" y="4684258"/>
            <a:ext cx="1967961" cy="1665862"/>
          </a:xfrm>
          <a:prstGeom prst="rect">
            <a:avLst/>
          </a:prstGeom>
        </p:spPr>
      </p:pic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0CF27FE5-CD8C-425D-A5D9-02163DEAD622}"/>
              </a:ext>
            </a:extLst>
          </p:cNvPr>
          <p:cNvSpPr/>
          <p:nvPr/>
        </p:nvSpPr>
        <p:spPr>
          <a:xfrm>
            <a:off x="274320" y="503410"/>
            <a:ext cx="3172236" cy="1752234"/>
          </a:xfrm>
          <a:prstGeom prst="wedgeEllipseCallout">
            <a:avLst/>
          </a:prstGeom>
          <a:solidFill>
            <a:srgbClr val="CAD6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Now it’s your turn!</a:t>
            </a:r>
          </a:p>
        </p:txBody>
      </p:sp>
      <p:sp>
        <p:nvSpPr>
          <p:cNvPr id="35" name="Flowchart: Punched Tape 34">
            <a:extLst>
              <a:ext uri="{FF2B5EF4-FFF2-40B4-BE49-F238E27FC236}">
                <a16:creationId xmlns:a16="http://schemas.microsoft.com/office/drawing/2014/main" id="{43A5E594-3182-4970-BD9E-E74EC79773D1}"/>
              </a:ext>
            </a:extLst>
          </p:cNvPr>
          <p:cNvSpPr/>
          <p:nvPr/>
        </p:nvSpPr>
        <p:spPr>
          <a:xfrm>
            <a:off x="3134725" y="2563158"/>
            <a:ext cx="2416679" cy="800744"/>
          </a:xfrm>
          <a:prstGeom prst="flowChartPunchedTape">
            <a:avLst/>
          </a:prstGeom>
          <a:solidFill>
            <a:srgbClr val="CAD6F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5" grpId="0"/>
      <p:bldP spid="17" grpId="0"/>
      <p:bldP spid="18" grpId="0"/>
      <p:bldP spid="19" grpId="0"/>
      <p:bldP spid="20" grpId="0"/>
      <p:bldP spid="21" grpId="0"/>
      <p:bldP spid="34" grpId="0" animBg="1"/>
      <p:bldP spid="34" grpId="1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4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88" y="1901825"/>
            <a:ext cx="7735887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in by Gramma Pink on Animation | Cute gif, Melody hello kitty ...">
            <a:extLst>
              <a:ext uri="{FF2B5EF4-FFF2-40B4-BE49-F238E27FC236}">
                <a16:creationId xmlns:a16="http://schemas.microsoft.com/office/drawing/2014/main" id="{F0B63D7E-6145-4088-AB34-994EC65C3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1" y="3600449"/>
            <a:ext cx="4217353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CEBA9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3990" y="1241981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Bye Bye Love Sticker by Molang.Official for iOS &amp; Android | GIPHY">
            <a:extLst>
              <a:ext uri="{FF2B5EF4-FFF2-40B4-BE49-F238E27FC236}">
                <a16:creationId xmlns:a16="http://schemas.microsoft.com/office/drawing/2014/main" id="{8413F4C1-B026-4A39-ACEA-1C8A8E72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4" y="609899"/>
            <a:ext cx="3566367" cy="30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9EB6EC-7CFD-4C19-824C-DA65AB9E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89" y="774700"/>
            <a:ext cx="6105194" cy="10902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Pristina" panose="03060402040406080204" pitchFamily="66" charset="0"/>
              </a:rPr>
              <a:t>Review:</a:t>
            </a:r>
            <a:endParaRPr lang="en-US" sz="6000" kern="1200" dirty="0">
              <a:solidFill>
                <a:srgbClr val="FFFFFF"/>
              </a:solidFill>
              <a:latin typeface="Pristina" panose="0306040204040608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A6B95-0A9D-4878-98B9-5A94DE1FE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1473" y="1864918"/>
            <a:ext cx="6878321" cy="37170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Divide the class into 2 teams: Blue and Green. </a:t>
            </a:r>
            <a:r>
              <a:rPr lang="en-US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Clues for words will be shown and the team raises their hands first will get the chance to answer.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If the answer is correct, they can move their car forward 1 step,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if the answer is wrong, their car moves backward 1 step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.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Continue until one team reaches the finish line, that team will be the winner! </a:t>
            </a:r>
            <a:endParaRPr lang="en-US" sz="2400" kern="1200" dirty="0">
              <a:solidFill>
                <a:srgbClr val="FFFFFF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64A5-C0D2-45C5-A9BA-EFB73FA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14" l="104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9250" y="3161509"/>
            <a:ext cx="3909231" cy="19091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AD273-F5C7-4F05-B938-9AF35A825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714" l="104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875" y="3161510"/>
            <a:ext cx="3909231" cy="190915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F4B0EE-EC4F-408A-8F1A-A56163E9BFB5}"/>
              </a:ext>
            </a:extLst>
          </p:cNvPr>
          <p:cNvSpPr/>
          <p:nvPr/>
        </p:nvSpPr>
        <p:spPr>
          <a:xfrm>
            <a:off x="1578232" y="618931"/>
            <a:ext cx="3154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Team Blue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427D81-6673-4B5F-A860-D377F7D74271}"/>
              </a:ext>
            </a:extLst>
          </p:cNvPr>
          <p:cNvSpPr/>
          <p:nvPr/>
        </p:nvSpPr>
        <p:spPr>
          <a:xfrm>
            <a:off x="7331775" y="615340"/>
            <a:ext cx="3624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Team Green</a:t>
            </a:r>
          </a:p>
        </p:txBody>
      </p:sp>
    </p:spTree>
    <p:extLst>
      <p:ext uri="{BB962C8B-B14F-4D97-AF65-F5344CB8AC3E}">
        <p14:creationId xmlns:p14="http://schemas.microsoft.com/office/powerpoint/2010/main" val="11670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0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1225118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0F6C7-A0B0-4C8B-ACEC-954D66EE6B91}"/>
              </a:ext>
            </a:extLst>
          </p:cNvPr>
          <p:cNvSpPr/>
          <p:nvPr/>
        </p:nvSpPr>
        <p:spPr>
          <a:xfrm>
            <a:off x="367535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EC443-4AAD-4181-9940-6CB19C8D8CF9}"/>
              </a:ext>
            </a:extLst>
          </p:cNvPr>
          <p:cNvSpPr/>
          <p:nvPr/>
        </p:nvSpPr>
        <p:spPr>
          <a:xfrm>
            <a:off x="2450236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DF19-38D4-4E15-AC41-A17AC0C4A823}"/>
              </a:ext>
            </a:extLst>
          </p:cNvPr>
          <p:cNvSpPr/>
          <p:nvPr/>
        </p:nvSpPr>
        <p:spPr>
          <a:xfrm>
            <a:off x="490934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C906D-9E2C-4978-A094-2074582930F0}"/>
              </a:ext>
            </a:extLst>
          </p:cNvPr>
          <p:cNvSpPr/>
          <p:nvPr/>
        </p:nvSpPr>
        <p:spPr>
          <a:xfrm>
            <a:off x="614334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F7D14-80BE-4278-9055-9B509B1738A1}"/>
              </a:ext>
            </a:extLst>
          </p:cNvPr>
          <p:cNvSpPr/>
          <p:nvPr/>
        </p:nvSpPr>
        <p:spPr>
          <a:xfrm>
            <a:off x="737733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FC625-400A-4D5B-823D-4D94BB9DE784}"/>
              </a:ext>
            </a:extLst>
          </p:cNvPr>
          <p:cNvSpPr/>
          <p:nvPr/>
        </p:nvSpPr>
        <p:spPr>
          <a:xfrm>
            <a:off x="861133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939FD-42A4-4B3A-A191-745302A77871}"/>
              </a:ext>
            </a:extLst>
          </p:cNvPr>
          <p:cNvSpPr/>
          <p:nvPr/>
        </p:nvSpPr>
        <p:spPr>
          <a:xfrm>
            <a:off x="984532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F392A-7F75-4972-B0B4-75789763BBBA}"/>
              </a:ext>
            </a:extLst>
          </p:cNvPr>
          <p:cNvSpPr/>
          <p:nvPr/>
        </p:nvSpPr>
        <p:spPr>
          <a:xfrm>
            <a:off x="1107932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67E3D-CD1D-4220-A943-88DBBC3A44DB}"/>
              </a:ext>
            </a:extLst>
          </p:cNvPr>
          <p:cNvSpPr txBox="1"/>
          <p:nvPr/>
        </p:nvSpPr>
        <p:spPr>
          <a:xfrm>
            <a:off x="458680" y="3044280"/>
            <a:ext cx="30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Word 1:</a:t>
            </a:r>
            <a:endParaRPr lang="en-US" sz="44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D7DF6-B0BD-4525-88A3-D62AE23B1F34}"/>
              </a:ext>
            </a:extLst>
          </p:cNvPr>
          <p:cNvSpPr txBox="1"/>
          <p:nvPr/>
        </p:nvSpPr>
        <p:spPr>
          <a:xfrm>
            <a:off x="3062795" y="3044279"/>
            <a:ext cx="776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 school supply. Stores things.</a:t>
            </a:r>
            <a:endParaRPr lang="en-US" sz="4400" dirty="0"/>
          </a:p>
        </p:txBody>
      </p:sp>
      <p:sp>
        <p:nvSpPr>
          <p:cNvPr id="3" name="Rectangle: Diagonal Corners Rounded 2">
            <a:hlinkClick r:id="rId2" action="ppaction://hlinksldjump"/>
            <a:extLst>
              <a:ext uri="{FF2B5EF4-FFF2-40B4-BE49-F238E27FC236}">
                <a16:creationId xmlns:a16="http://schemas.microsoft.com/office/drawing/2014/main" id="{67893413-04B8-41E8-A1E8-9F7827DB335A}"/>
              </a:ext>
            </a:extLst>
          </p:cNvPr>
          <p:cNvSpPr/>
          <p:nvPr/>
        </p:nvSpPr>
        <p:spPr>
          <a:xfrm>
            <a:off x="7608163" y="4838330"/>
            <a:ext cx="2858610" cy="123399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To the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AF52A-7051-4499-B19E-54B9B8087F07}"/>
              </a:ext>
            </a:extLst>
          </p:cNvPr>
          <p:cNvSpPr txBox="1"/>
          <p:nvPr/>
        </p:nvSpPr>
        <p:spPr>
          <a:xfrm>
            <a:off x="3169326" y="4625841"/>
            <a:ext cx="22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Pencil case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DF9CD6-1CDD-4148-AFB0-E9DB0D8B0FAA}"/>
              </a:ext>
            </a:extLst>
          </p:cNvPr>
          <p:cNvSpPr/>
          <p:nvPr/>
        </p:nvSpPr>
        <p:spPr>
          <a:xfrm>
            <a:off x="1233994" y="4589755"/>
            <a:ext cx="1722269" cy="68358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619511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0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1225118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0F6C7-A0B0-4C8B-ACEC-954D66EE6B91}"/>
              </a:ext>
            </a:extLst>
          </p:cNvPr>
          <p:cNvSpPr/>
          <p:nvPr/>
        </p:nvSpPr>
        <p:spPr>
          <a:xfrm>
            <a:off x="367535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EC443-4AAD-4181-9940-6CB19C8D8CF9}"/>
              </a:ext>
            </a:extLst>
          </p:cNvPr>
          <p:cNvSpPr/>
          <p:nvPr/>
        </p:nvSpPr>
        <p:spPr>
          <a:xfrm>
            <a:off x="2450236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DF19-38D4-4E15-AC41-A17AC0C4A823}"/>
              </a:ext>
            </a:extLst>
          </p:cNvPr>
          <p:cNvSpPr/>
          <p:nvPr/>
        </p:nvSpPr>
        <p:spPr>
          <a:xfrm>
            <a:off x="490934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C906D-9E2C-4978-A094-2074582930F0}"/>
              </a:ext>
            </a:extLst>
          </p:cNvPr>
          <p:cNvSpPr/>
          <p:nvPr/>
        </p:nvSpPr>
        <p:spPr>
          <a:xfrm>
            <a:off x="614334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F7D14-80BE-4278-9055-9B509B1738A1}"/>
              </a:ext>
            </a:extLst>
          </p:cNvPr>
          <p:cNvSpPr/>
          <p:nvPr/>
        </p:nvSpPr>
        <p:spPr>
          <a:xfrm>
            <a:off x="737733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FC625-400A-4D5B-823D-4D94BB9DE784}"/>
              </a:ext>
            </a:extLst>
          </p:cNvPr>
          <p:cNvSpPr/>
          <p:nvPr/>
        </p:nvSpPr>
        <p:spPr>
          <a:xfrm>
            <a:off x="861133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939FD-42A4-4B3A-A191-745302A77871}"/>
              </a:ext>
            </a:extLst>
          </p:cNvPr>
          <p:cNvSpPr/>
          <p:nvPr/>
        </p:nvSpPr>
        <p:spPr>
          <a:xfrm>
            <a:off x="984532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F392A-7F75-4972-B0B4-75789763BBBA}"/>
              </a:ext>
            </a:extLst>
          </p:cNvPr>
          <p:cNvSpPr/>
          <p:nvPr/>
        </p:nvSpPr>
        <p:spPr>
          <a:xfrm>
            <a:off x="1107932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67E3D-CD1D-4220-A943-88DBBC3A44DB}"/>
              </a:ext>
            </a:extLst>
          </p:cNvPr>
          <p:cNvSpPr txBox="1"/>
          <p:nvPr/>
        </p:nvSpPr>
        <p:spPr>
          <a:xfrm>
            <a:off x="458680" y="3044280"/>
            <a:ext cx="30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Word 2:</a:t>
            </a:r>
            <a:endParaRPr lang="en-US" sz="44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D7DF6-B0BD-4525-88A3-D62AE23B1F34}"/>
              </a:ext>
            </a:extLst>
          </p:cNvPr>
          <p:cNvSpPr txBox="1"/>
          <p:nvPr/>
        </p:nvSpPr>
        <p:spPr>
          <a:xfrm>
            <a:off x="3062795" y="2773231"/>
            <a:ext cx="776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 tool can be used for many things. Runs by electricity.</a:t>
            </a:r>
            <a:endParaRPr lang="en-US" sz="4400" dirty="0"/>
          </a:p>
        </p:txBody>
      </p:sp>
      <p:sp>
        <p:nvSpPr>
          <p:cNvPr id="3" name="Rectangle: Diagonal Corners Rounded 2">
            <a:hlinkClick r:id="rId2" action="ppaction://hlinksldjump"/>
            <a:extLst>
              <a:ext uri="{FF2B5EF4-FFF2-40B4-BE49-F238E27FC236}">
                <a16:creationId xmlns:a16="http://schemas.microsoft.com/office/drawing/2014/main" id="{67893413-04B8-41E8-A1E8-9F7827DB335A}"/>
              </a:ext>
            </a:extLst>
          </p:cNvPr>
          <p:cNvSpPr/>
          <p:nvPr/>
        </p:nvSpPr>
        <p:spPr>
          <a:xfrm>
            <a:off x="7608163" y="4838330"/>
            <a:ext cx="2858610" cy="123399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To the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AF52A-7051-4499-B19E-54B9B8087F07}"/>
              </a:ext>
            </a:extLst>
          </p:cNvPr>
          <p:cNvSpPr txBox="1"/>
          <p:nvPr/>
        </p:nvSpPr>
        <p:spPr>
          <a:xfrm>
            <a:off x="3169326" y="4625841"/>
            <a:ext cx="22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Computer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DF9CD6-1CDD-4148-AFB0-E9DB0D8B0FAA}"/>
              </a:ext>
            </a:extLst>
          </p:cNvPr>
          <p:cNvSpPr/>
          <p:nvPr/>
        </p:nvSpPr>
        <p:spPr>
          <a:xfrm>
            <a:off x="1233995" y="4589755"/>
            <a:ext cx="1828800" cy="68358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701164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0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1225118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0F6C7-A0B0-4C8B-ACEC-954D66EE6B91}"/>
              </a:ext>
            </a:extLst>
          </p:cNvPr>
          <p:cNvSpPr/>
          <p:nvPr/>
        </p:nvSpPr>
        <p:spPr>
          <a:xfrm>
            <a:off x="367535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EC443-4AAD-4181-9940-6CB19C8D8CF9}"/>
              </a:ext>
            </a:extLst>
          </p:cNvPr>
          <p:cNvSpPr/>
          <p:nvPr/>
        </p:nvSpPr>
        <p:spPr>
          <a:xfrm>
            <a:off x="2450236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DF19-38D4-4E15-AC41-A17AC0C4A823}"/>
              </a:ext>
            </a:extLst>
          </p:cNvPr>
          <p:cNvSpPr/>
          <p:nvPr/>
        </p:nvSpPr>
        <p:spPr>
          <a:xfrm>
            <a:off x="490934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C906D-9E2C-4978-A094-2074582930F0}"/>
              </a:ext>
            </a:extLst>
          </p:cNvPr>
          <p:cNvSpPr/>
          <p:nvPr/>
        </p:nvSpPr>
        <p:spPr>
          <a:xfrm>
            <a:off x="614334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F7D14-80BE-4278-9055-9B509B1738A1}"/>
              </a:ext>
            </a:extLst>
          </p:cNvPr>
          <p:cNvSpPr/>
          <p:nvPr/>
        </p:nvSpPr>
        <p:spPr>
          <a:xfrm>
            <a:off x="737733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FC625-400A-4D5B-823D-4D94BB9DE784}"/>
              </a:ext>
            </a:extLst>
          </p:cNvPr>
          <p:cNvSpPr/>
          <p:nvPr/>
        </p:nvSpPr>
        <p:spPr>
          <a:xfrm>
            <a:off x="861133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939FD-42A4-4B3A-A191-745302A77871}"/>
              </a:ext>
            </a:extLst>
          </p:cNvPr>
          <p:cNvSpPr/>
          <p:nvPr/>
        </p:nvSpPr>
        <p:spPr>
          <a:xfrm>
            <a:off x="984532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F392A-7F75-4972-B0B4-75789763BBBA}"/>
              </a:ext>
            </a:extLst>
          </p:cNvPr>
          <p:cNvSpPr/>
          <p:nvPr/>
        </p:nvSpPr>
        <p:spPr>
          <a:xfrm>
            <a:off x="1107932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67E3D-CD1D-4220-A943-88DBBC3A44DB}"/>
              </a:ext>
            </a:extLst>
          </p:cNvPr>
          <p:cNvSpPr txBox="1"/>
          <p:nvPr/>
        </p:nvSpPr>
        <p:spPr>
          <a:xfrm>
            <a:off x="263370" y="815223"/>
            <a:ext cx="30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Word 3:</a:t>
            </a:r>
            <a:endParaRPr lang="en-US" sz="44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D7DF6-B0BD-4525-88A3-D62AE23B1F34}"/>
              </a:ext>
            </a:extLst>
          </p:cNvPr>
          <p:cNvSpPr txBox="1"/>
          <p:nvPr/>
        </p:nvSpPr>
        <p:spPr>
          <a:xfrm>
            <a:off x="2774038" y="915672"/>
            <a:ext cx="86705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 object made by hard materials like wood, plastic, glass,... There are a lot of them in the classrooms.</a:t>
            </a:r>
            <a:endParaRPr lang="en-US" sz="4400" dirty="0"/>
          </a:p>
        </p:txBody>
      </p:sp>
      <p:sp>
        <p:nvSpPr>
          <p:cNvPr id="3" name="Rectangle: Diagonal Corners Rounded 2">
            <a:hlinkClick r:id="rId2" action="ppaction://hlinksldjump"/>
            <a:extLst>
              <a:ext uri="{FF2B5EF4-FFF2-40B4-BE49-F238E27FC236}">
                <a16:creationId xmlns:a16="http://schemas.microsoft.com/office/drawing/2014/main" id="{67893413-04B8-41E8-A1E8-9F7827DB335A}"/>
              </a:ext>
            </a:extLst>
          </p:cNvPr>
          <p:cNvSpPr/>
          <p:nvPr/>
        </p:nvSpPr>
        <p:spPr>
          <a:xfrm>
            <a:off x="7608163" y="4838330"/>
            <a:ext cx="2858610" cy="123399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To the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AF52A-7051-4499-B19E-54B9B8087F07}"/>
              </a:ext>
            </a:extLst>
          </p:cNvPr>
          <p:cNvSpPr txBox="1"/>
          <p:nvPr/>
        </p:nvSpPr>
        <p:spPr>
          <a:xfrm>
            <a:off x="3169326" y="4625841"/>
            <a:ext cx="22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Table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DF9CD6-1CDD-4148-AFB0-E9DB0D8B0FAA}"/>
              </a:ext>
            </a:extLst>
          </p:cNvPr>
          <p:cNvSpPr/>
          <p:nvPr/>
        </p:nvSpPr>
        <p:spPr>
          <a:xfrm>
            <a:off x="1233994" y="4589755"/>
            <a:ext cx="1722269" cy="68358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792755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0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1225118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0F6C7-A0B0-4C8B-ACEC-954D66EE6B91}"/>
              </a:ext>
            </a:extLst>
          </p:cNvPr>
          <p:cNvSpPr/>
          <p:nvPr/>
        </p:nvSpPr>
        <p:spPr>
          <a:xfrm>
            <a:off x="367535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EC443-4AAD-4181-9940-6CB19C8D8CF9}"/>
              </a:ext>
            </a:extLst>
          </p:cNvPr>
          <p:cNvSpPr/>
          <p:nvPr/>
        </p:nvSpPr>
        <p:spPr>
          <a:xfrm>
            <a:off x="2450236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DF19-38D4-4E15-AC41-A17AC0C4A823}"/>
              </a:ext>
            </a:extLst>
          </p:cNvPr>
          <p:cNvSpPr/>
          <p:nvPr/>
        </p:nvSpPr>
        <p:spPr>
          <a:xfrm>
            <a:off x="490934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C906D-9E2C-4978-A094-2074582930F0}"/>
              </a:ext>
            </a:extLst>
          </p:cNvPr>
          <p:cNvSpPr/>
          <p:nvPr/>
        </p:nvSpPr>
        <p:spPr>
          <a:xfrm>
            <a:off x="614334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F7D14-80BE-4278-9055-9B509B1738A1}"/>
              </a:ext>
            </a:extLst>
          </p:cNvPr>
          <p:cNvSpPr/>
          <p:nvPr/>
        </p:nvSpPr>
        <p:spPr>
          <a:xfrm>
            <a:off x="737733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FC625-400A-4D5B-823D-4D94BB9DE784}"/>
              </a:ext>
            </a:extLst>
          </p:cNvPr>
          <p:cNvSpPr/>
          <p:nvPr/>
        </p:nvSpPr>
        <p:spPr>
          <a:xfrm>
            <a:off x="861133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939FD-42A4-4B3A-A191-745302A77871}"/>
              </a:ext>
            </a:extLst>
          </p:cNvPr>
          <p:cNvSpPr/>
          <p:nvPr/>
        </p:nvSpPr>
        <p:spPr>
          <a:xfrm>
            <a:off x="984532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F392A-7F75-4972-B0B4-75789763BBBA}"/>
              </a:ext>
            </a:extLst>
          </p:cNvPr>
          <p:cNvSpPr/>
          <p:nvPr/>
        </p:nvSpPr>
        <p:spPr>
          <a:xfrm>
            <a:off x="1107932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67E3D-CD1D-4220-A943-88DBBC3A44DB}"/>
              </a:ext>
            </a:extLst>
          </p:cNvPr>
          <p:cNvSpPr txBox="1"/>
          <p:nvPr/>
        </p:nvSpPr>
        <p:spPr>
          <a:xfrm>
            <a:off x="458680" y="3044280"/>
            <a:ext cx="30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Word 4:</a:t>
            </a:r>
            <a:endParaRPr lang="en-US" sz="44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D7DF6-B0BD-4525-88A3-D62AE23B1F34}"/>
              </a:ext>
            </a:extLst>
          </p:cNvPr>
          <p:cNvSpPr txBox="1"/>
          <p:nvPr/>
        </p:nvSpPr>
        <p:spPr>
          <a:xfrm>
            <a:off x="3062795" y="2773231"/>
            <a:ext cx="776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 object used for hanging up coats.</a:t>
            </a:r>
            <a:endParaRPr lang="en-US" sz="4400" dirty="0"/>
          </a:p>
        </p:txBody>
      </p:sp>
      <p:sp>
        <p:nvSpPr>
          <p:cNvPr id="3" name="Rectangle: Diagonal Corners Rounded 2">
            <a:hlinkClick r:id="rId2" action="ppaction://hlinksldjump"/>
            <a:extLst>
              <a:ext uri="{FF2B5EF4-FFF2-40B4-BE49-F238E27FC236}">
                <a16:creationId xmlns:a16="http://schemas.microsoft.com/office/drawing/2014/main" id="{67893413-04B8-41E8-A1E8-9F7827DB335A}"/>
              </a:ext>
            </a:extLst>
          </p:cNvPr>
          <p:cNvSpPr/>
          <p:nvPr/>
        </p:nvSpPr>
        <p:spPr>
          <a:xfrm>
            <a:off x="7608163" y="4838330"/>
            <a:ext cx="2858610" cy="123399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To the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AF52A-7051-4499-B19E-54B9B8087F07}"/>
              </a:ext>
            </a:extLst>
          </p:cNvPr>
          <p:cNvSpPr txBox="1"/>
          <p:nvPr/>
        </p:nvSpPr>
        <p:spPr>
          <a:xfrm>
            <a:off x="3169326" y="4625841"/>
            <a:ext cx="22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Coat hook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DF9CD6-1CDD-4148-AFB0-E9DB0D8B0FAA}"/>
              </a:ext>
            </a:extLst>
          </p:cNvPr>
          <p:cNvSpPr/>
          <p:nvPr/>
        </p:nvSpPr>
        <p:spPr>
          <a:xfrm>
            <a:off x="1233994" y="4589755"/>
            <a:ext cx="1722269" cy="68358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0207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0FAA6-146E-45D8-B879-F83B0F341659}"/>
              </a:ext>
            </a:extLst>
          </p:cNvPr>
          <p:cNvSpPr/>
          <p:nvPr/>
        </p:nvSpPr>
        <p:spPr>
          <a:xfrm>
            <a:off x="0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90CA4-6B26-4C54-BAA3-5A7A1916C59B}"/>
              </a:ext>
            </a:extLst>
          </p:cNvPr>
          <p:cNvSpPr/>
          <p:nvPr/>
        </p:nvSpPr>
        <p:spPr>
          <a:xfrm>
            <a:off x="1225118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0F6C7-A0B0-4C8B-ACEC-954D66EE6B91}"/>
              </a:ext>
            </a:extLst>
          </p:cNvPr>
          <p:cNvSpPr/>
          <p:nvPr/>
        </p:nvSpPr>
        <p:spPr>
          <a:xfrm>
            <a:off x="367535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EC443-4AAD-4181-9940-6CB19C8D8CF9}"/>
              </a:ext>
            </a:extLst>
          </p:cNvPr>
          <p:cNvSpPr/>
          <p:nvPr/>
        </p:nvSpPr>
        <p:spPr>
          <a:xfrm>
            <a:off x="2450236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DF19-38D4-4E15-AC41-A17AC0C4A823}"/>
              </a:ext>
            </a:extLst>
          </p:cNvPr>
          <p:cNvSpPr/>
          <p:nvPr/>
        </p:nvSpPr>
        <p:spPr>
          <a:xfrm>
            <a:off x="490934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BC906D-9E2C-4978-A094-2074582930F0}"/>
              </a:ext>
            </a:extLst>
          </p:cNvPr>
          <p:cNvSpPr/>
          <p:nvPr/>
        </p:nvSpPr>
        <p:spPr>
          <a:xfrm>
            <a:off x="614334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F7D14-80BE-4278-9055-9B509B1738A1}"/>
              </a:ext>
            </a:extLst>
          </p:cNvPr>
          <p:cNvSpPr/>
          <p:nvPr/>
        </p:nvSpPr>
        <p:spPr>
          <a:xfrm>
            <a:off x="737733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FC625-400A-4D5B-823D-4D94BB9DE784}"/>
              </a:ext>
            </a:extLst>
          </p:cNvPr>
          <p:cNvSpPr/>
          <p:nvPr/>
        </p:nvSpPr>
        <p:spPr>
          <a:xfrm>
            <a:off x="861133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939FD-42A4-4B3A-A191-745302A77871}"/>
              </a:ext>
            </a:extLst>
          </p:cNvPr>
          <p:cNvSpPr/>
          <p:nvPr/>
        </p:nvSpPr>
        <p:spPr>
          <a:xfrm>
            <a:off x="9845329" y="0"/>
            <a:ext cx="1225118" cy="6858000"/>
          </a:xfrm>
          <a:prstGeom prst="rect">
            <a:avLst/>
          </a:prstGeom>
          <a:solidFill>
            <a:srgbClr val="77A359"/>
          </a:solidFill>
          <a:ln>
            <a:solidFill>
              <a:srgbClr val="77A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6F392A-7F75-4972-B0B4-75789763BBBA}"/>
              </a:ext>
            </a:extLst>
          </p:cNvPr>
          <p:cNvSpPr/>
          <p:nvPr/>
        </p:nvSpPr>
        <p:spPr>
          <a:xfrm>
            <a:off x="11079324" y="0"/>
            <a:ext cx="1225118" cy="6858000"/>
          </a:xfrm>
          <a:prstGeom prst="rect">
            <a:avLst/>
          </a:prstGeom>
          <a:solidFill>
            <a:srgbClr val="5978B2"/>
          </a:solidFill>
          <a:ln>
            <a:solidFill>
              <a:srgbClr val="597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67E3D-CD1D-4220-A943-88DBBC3A44DB}"/>
              </a:ext>
            </a:extLst>
          </p:cNvPr>
          <p:cNvSpPr txBox="1"/>
          <p:nvPr/>
        </p:nvSpPr>
        <p:spPr>
          <a:xfrm>
            <a:off x="458680" y="3044280"/>
            <a:ext cx="301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Word 5:</a:t>
            </a:r>
            <a:endParaRPr lang="en-US" sz="44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D7DF6-B0BD-4525-88A3-D62AE23B1F34}"/>
              </a:ext>
            </a:extLst>
          </p:cNvPr>
          <p:cNvSpPr txBox="1"/>
          <p:nvPr/>
        </p:nvSpPr>
        <p:spPr>
          <a:xfrm>
            <a:off x="3062795" y="2705725"/>
            <a:ext cx="776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 necessary object in classes. Used to write on.</a:t>
            </a:r>
            <a:endParaRPr lang="en-US" sz="4400" dirty="0"/>
          </a:p>
        </p:txBody>
      </p:sp>
      <p:sp>
        <p:nvSpPr>
          <p:cNvPr id="3" name="Rectangle: Diagonal Corners Rounded 2">
            <a:hlinkClick r:id="rId2" action="ppaction://hlinksldjump"/>
            <a:extLst>
              <a:ext uri="{FF2B5EF4-FFF2-40B4-BE49-F238E27FC236}">
                <a16:creationId xmlns:a16="http://schemas.microsoft.com/office/drawing/2014/main" id="{67893413-04B8-41E8-A1E8-9F7827DB335A}"/>
              </a:ext>
            </a:extLst>
          </p:cNvPr>
          <p:cNvSpPr/>
          <p:nvPr/>
        </p:nvSpPr>
        <p:spPr>
          <a:xfrm>
            <a:off x="7608163" y="4838330"/>
            <a:ext cx="2858610" cy="123399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To the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AF52A-7051-4499-B19E-54B9B8087F07}"/>
              </a:ext>
            </a:extLst>
          </p:cNvPr>
          <p:cNvSpPr txBox="1"/>
          <p:nvPr/>
        </p:nvSpPr>
        <p:spPr>
          <a:xfrm>
            <a:off x="3169326" y="4625841"/>
            <a:ext cx="22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Board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DF9CD6-1CDD-4148-AFB0-E9DB0D8B0FAA}"/>
              </a:ext>
            </a:extLst>
          </p:cNvPr>
          <p:cNvSpPr/>
          <p:nvPr/>
        </p:nvSpPr>
        <p:spPr>
          <a:xfrm>
            <a:off x="1233995" y="4589755"/>
            <a:ext cx="1828800" cy="68358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52967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315</Words>
  <Application>Microsoft Office PowerPoint</Application>
  <PresentationFormat>Widescreen</PresentationFormat>
  <Paragraphs>78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Kozuka Mincho Pr6N EL</vt:lpstr>
      <vt:lpstr>Pristina</vt:lpstr>
      <vt:lpstr>Office Theme</vt:lpstr>
      <vt:lpstr>Unit 2: Our new things</vt:lpstr>
      <vt:lpstr>Hello everyone!</vt:lpstr>
      <vt:lpstr>Review: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Stoty</vt:lpstr>
      <vt:lpstr>Listen to the story and repeat</vt:lpstr>
      <vt:lpstr>Listen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Our new things</dc:title>
  <dc:creator>CHAU HO</dc:creator>
  <cp:lastModifiedBy>CHAU HO</cp:lastModifiedBy>
  <cp:revision>4</cp:revision>
  <dcterms:created xsi:type="dcterms:W3CDTF">2020-08-27T08:39:09Z</dcterms:created>
  <dcterms:modified xsi:type="dcterms:W3CDTF">2020-08-27T10:02:58Z</dcterms:modified>
</cp:coreProperties>
</file>